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95" r:id="rId4"/>
    <p:sldId id="296" r:id="rId5"/>
    <p:sldId id="297" r:id="rId6"/>
    <p:sldId id="298" r:id="rId7"/>
    <p:sldId id="291" r:id="rId8"/>
    <p:sldId id="292" r:id="rId9"/>
    <p:sldId id="286" r:id="rId10"/>
  </p:sldIdLst>
  <p:sldSz cx="9144000" cy="5715000" type="screen16x10"/>
  <p:notesSz cx="6669088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8308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56616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34924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13231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91539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69847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48155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26462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Rutkowski" initials="MR" lastIdx="2" clrIdx="0">
    <p:extLst>
      <p:ext uri="{19B8F6BF-5375-455C-9EA6-DF929625EA0E}">
        <p15:presenceInfo xmlns:p15="http://schemas.microsoft.com/office/powerpoint/2012/main" userId="Mariusz Rutkowski" providerId="None"/>
      </p:ext>
    </p:extLst>
  </p:cmAuthor>
  <p:cmAuthor id="2" name="Pawel Krzeczunowicz" initials="PK" lastIdx="2" clrIdx="1">
    <p:extLst>
      <p:ext uri="{19B8F6BF-5375-455C-9EA6-DF929625EA0E}">
        <p15:presenceInfo xmlns:p15="http://schemas.microsoft.com/office/powerpoint/2012/main" userId="b360de1e4054c7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D23"/>
    <a:srgbClr val="E99201"/>
    <a:srgbClr val="00CC66"/>
    <a:srgbClr val="7D0F5C"/>
    <a:srgbClr val="66B52B"/>
    <a:srgbClr val="C80835"/>
    <a:srgbClr val="EE6508"/>
    <a:srgbClr val="FDC70C"/>
    <a:srgbClr val="F06608"/>
    <a:srgbClr val="DC0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16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E6592-253F-46CF-B355-82D85058D3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332008C-8D14-4D2E-9511-2CA9E45E6B25}">
      <dgm:prSet phldrT="[Tekst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sz="18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rPr>
            <a:t>Film promocyjny</a:t>
          </a:r>
          <a:endParaRPr lang="pl-PL" sz="1800" dirty="0"/>
        </a:p>
      </dgm:t>
    </dgm:pt>
    <dgm:pt modelId="{773EB4B4-0790-4175-B37F-6BD2E1228E90}" type="parTrans" cxnId="{F05C22D2-B9B0-4D2F-AD7D-D860170185F0}">
      <dgm:prSet/>
      <dgm:spPr/>
      <dgm:t>
        <a:bodyPr/>
        <a:lstStyle/>
        <a:p>
          <a:endParaRPr lang="pl-PL"/>
        </a:p>
      </dgm:t>
    </dgm:pt>
    <dgm:pt modelId="{2547FE0D-84AC-497B-BAFD-9029305B4F5D}" type="sibTrans" cxnId="{F05C22D2-B9B0-4D2F-AD7D-D860170185F0}">
      <dgm:prSet/>
      <dgm:spPr/>
      <dgm:t>
        <a:bodyPr/>
        <a:lstStyle/>
        <a:p>
          <a:endParaRPr lang="pl-PL"/>
        </a:p>
      </dgm:t>
    </dgm:pt>
    <dgm:pt modelId="{F8BA2CDF-1424-4C28-9536-E06E9D78DF86}">
      <dgm:prSet phldrT="[Tekst]" custT="1"/>
      <dgm:spPr>
        <a:gradFill flip="none" rotWithShape="0">
          <a:gsLst>
            <a:gs pos="0">
              <a:srgbClr val="E99201">
                <a:tint val="66000"/>
                <a:satMod val="160000"/>
              </a:srgbClr>
            </a:gs>
            <a:gs pos="50000">
              <a:srgbClr val="E99201">
                <a:tint val="44500"/>
                <a:satMod val="160000"/>
              </a:srgbClr>
            </a:gs>
            <a:gs pos="100000">
              <a:srgbClr val="E99201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Koncepcja graficzna, wizualizacja</a:t>
          </a:r>
        </a:p>
      </dgm:t>
    </dgm:pt>
    <dgm:pt modelId="{C86BE62E-4E23-441D-9B93-7AF7ACDA6D45}" type="parTrans" cxnId="{8D298B55-E0F1-4DC4-B744-9D06422B49D0}">
      <dgm:prSet/>
      <dgm:spPr/>
      <dgm:t>
        <a:bodyPr/>
        <a:lstStyle/>
        <a:p>
          <a:endParaRPr lang="pl-PL"/>
        </a:p>
      </dgm:t>
    </dgm:pt>
    <dgm:pt modelId="{164CD2FC-09E5-4833-A998-A49491A11D59}" type="sibTrans" cxnId="{8D298B55-E0F1-4DC4-B744-9D06422B49D0}">
      <dgm:prSet/>
      <dgm:spPr/>
      <dgm:t>
        <a:bodyPr/>
        <a:lstStyle/>
        <a:p>
          <a:endParaRPr lang="pl-PL"/>
        </a:p>
      </dgm:t>
    </dgm:pt>
    <dgm:pt modelId="{2CFDCA14-EC5B-464C-827F-8DAE75F8B45B}">
      <dgm:prSet phldrT="[Tekst]" custT="1"/>
      <dgm:spPr>
        <a:gradFill flip="none" rotWithShape="0">
          <a:gsLst>
            <a:gs pos="0">
              <a:srgbClr val="88BD23">
                <a:tint val="66000"/>
                <a:satMod val="160000"/>
              </a:srgbClr>
            </a:gs>
            <a:gs pos="50000">
              <a:srgbClr val="88BD23">
                <a:tint val="44500"/>
                <a:satMod val="160000"/>
              </a:srgbClr>
            </a:gs>
            <a:gs pos="100000">
              <a:srgbClr val="88BD2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D0F5C"/>
            </a:buClr>
            <a:buFont typeface="Wingdings" panose="05000000000000000000" pitchFamily="2" charset="2"/>
            <a:buNone/>
          </a:pPr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Logistyka (noclegi, wyżywienie, transfery)</a:t>
          </a:r>
        </a:p>
      </dgm:t>
    </dgm:pt>
    <dgm:pt modelId="{753686CF-0BED-4D4D-8A06-D961FA81B032}" type="parTrans" cxnId="{2A470DBA-5550-453E-A24D-863B52264B36}">
      <dgm:prSet/>
      <dgm:spPr/>
      <dgm:t>
        <a:bodyPr/>
        <a:lstStyle/>
        <a:p>
          <a:endParaRPr lang="pl-PL"/>
        </a:p>
      </dgm:t>
    </dgm:pt>
    <dgm:pt modelId="{2A0D3DEE-402A-437F-BB40-CAAB50BD44A0}" type="sibTrans" cxnId="{2A470DBA-5550-453E-A24D-863B52264B36}">
      <dgm:prSet/>
      <dgm:spPr/>
      <dgm:t>
        <a:bodyPr/>
        <a:lstStyle/>
        <a:p>
          <a:endParaRPr lang="pl-PL"/>
        </a:p>
      </dgm:t>
    </dgm:pt>
    <dgm:pt modelId="{6BD0C613-C035-49A6-9BDD-FB2E372B6F7A}">
      <dgm:prSet phldrT="[Tekst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buClr>
              <a:srgbClr val="7D0F5C"/>
            </a:buClr>
            <a:buFont typeface="Wingdings" panose="05000000000000000000" pitchFamily="2" charset="2"/>
            <a:buChar char="v"/>
          </a:pPr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Wizyty studyjne</a:t>
          </a:r>
        </a:p>
      </dgm:t>
    </dgm:pt>
    <dgm:pt modelId="{2ACC2ECC-A975-4DE0-8586-97221925F33A}" type="parTrans" cxnId="{5DD89BB8-988F-4BA4-847D-757CED3D83D5}">
      <dgm:prSet/>
      <dgm:spPr/>
      <dgm:t>
        <a:bodyPr/>
        <a:lstStyle/>
        <a:p>
          <a:endParaRPr lang="pl-PL"/>
        </a:p>
      </dgm:t>
    </dgm:pt>
    <dgm:pt modelId="{71C19630-8847-49C6-BDD8-23BBBB45563A}" type="sibTrans" cxnId="{5DD89BB8-988F-4BA4-847D-757CED3D83D5}">
      <dgm:prSet/>
      <dgm:spPr/>
      <dgm:t>
        <a:bodyPr/>
        <a:lstStyle/>
        <a:p>
          <a:endParaRPr lang="pl-PL"/>
        </a:p>
      </dgm:t>
    </dgm:pt>
    <dgm:pt modelId="{F84AA308-8A1D-4D1E-9162-C548BCC77E5F}">
      <dgm:prSet phldrT="[Teks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rPr>
            <a:t>Odpowiednie sale z obsługą techniczną</a:t>
          </a:r>
          <a:endParaRPr lang="pl-PL" sz="1600" dirty="0"/>
        </a:p>
      </dgm:t>
    </dgm:pt>
    <dgm:pt modelId="{D9FB5352-5183-4539-ABA1-97969DCFB8E9}" type="parTrans" cxnId="{4172246E-AE81-4414-99B5-50A7B30555DC}">
      <dgm:prSet/>
      <dgm:spPr/>
      <dgm:t>
        <a:bodyPr/>
        <a:lstStyle/>
        <a:p>
          <a:endParaRPr lang="pl-PL"/>
        </a:p>
      </dgm:t>
    </dgm:pt>
    <dgm:pt modelId="{5C46AAC4-21E7-420F-BCB6-A8F2E66AEBF2}" type="sibTrans" cxnId="{4172246E-AE81-4414-99B5-50A7B30555DC}">
      <dgm:prSet/>
      <dgm:spPr/>
      <dgm:t>
        <a:bodyPr/>
        <a:lstStyle/>
        <a:p>
          <a:endParaRPr lang="pl-PL"/>
        </a:p>
      </dgm:t>
    </dgm:pt>
    <dgm:pt modelId="{C142FC00-5845-4218-BEE5-EEF535E066B7}">
      <dgm:prSet phldrT="[Tekst]"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buClr>
              <a:srgbClr val="7D0F5C"/>
            </a:buClr>
            <a:buFont typeface="Wingdings" panose="05000000000000000000" pitchFamily="2" charset="2"/>
            <a:buChar char="v"/>
          </a:pPr>
          <a:r>
            <a:rPr lang="pl-PL" sz="24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Film – reportaż</a:t>
          </a:r>
        </a:p>
      </dgm:t>
    </dgm:pt>
    <dgm:pt modelId="{E2FD1E9B-01DD-41D2-B3A8-E668AD449C62}" type="parTrans" cxnId="{9DE2DAF9-C6EA-497A-A45B-C998AE8C9F00}">
      <dgm:prSet/>
      <dgm:spPr/>
      <dgm:t>
        <a:bodyPr/>
        <a:lstStyle/>
        <a:p>
          <a:endParaRPr lang="pl-PL"/>
        </a:p>
      </dgm:t>
    </dgm:pt>
    <dgm:pt modelId="{B40B64D7-10AC-47CA-B9B8-94F9CD195EE8}" type="sibTrans" cxnId="{9DE2DAF9-C6EA-497A-A45B-C998AE8C9F00}">
      <dgm:prSet/>
      <dgm:spPr/>
      <dgm:t>
        <a:bodyPr/>
        <a:lstStyle/>
        <a:p>
          <a:endParaRPr lang="pl-PL"/>
        </a:p>
      </dgm:t>
    </dgm:pt>
    <dgm:pt modelId="{C0936FBB-1409-4CC7-9F43-1D6C6397712C}">
      <dgm:prSet phldrT="[Tekst]" custT="1"/>
      <dgm:spPr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buClr>
              <a:srgbClr val="7D0F5C"/>
            </a:buClr>
            <a:buFont typeface="Wingdings" panose="05000000000000000000" pitchFamily="2" charset="2"/>
            <a:buChar char="v"/>
          </a:pPr>
          <a:r>
            <a:rPr lang="en-US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T</a:t>
          </a:r>
          <a:r>
            <a:rPr lang="pl-PL" sz="1800" b="1" kern="1200" dirty="0" err="1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łumacze</a:t>
          </a:r>
          <a:endParaRPr lang="pl-PL" sz="1800" b="1" kern="1200" dirty="0">
            <a:solidFill>
              <a:srgbClr val="5E5E5E">
                <a:lumMod val="50000"/>
              </a:srgbClr>
            </a:solidFill>
            <a:effectLst/>
            <a:latin typeface="Montserrat" pitchFamily="2" charset="-18"/>
            <a:ea typeface="Helvetica Neue"/>
            <a:cs typeface="Arial" panose="020B0604020202020204" pitchFamily="34" charset="0"/>
          </a:endParaRPr>
        </a:p>
      </dgm:t>
    </dgm:pt>
    <dgm:pt modelId="{B171B606-5995-4FC6-A01C-9D26131EBD2D}" type="parTrans" cxnId="{5CBD3625-7A60-4520-9689-F6DA26262A38}">
      <dgm:prSet/>
      <dgm:spPr/>
      <dgm:t>
        <a:bodyPr/>
        <a:lstStyle/>
        <a:p>
          <a:endParaRPr lang="pl-PL"/>
        </a:p>
      </dgm:t>
    </dgm:pt>
    <dgm:pt modelId="{ED6ADFE4-7DED-4B92-B6B4-ABFACC48B009}" type="sibTrans" cxnId="{5CBD3625-7A60-4520-9689-F6DA26262A38}">
      <dgm:prSet/>
      <dgm:spPr/>
      <dgm:t>
        <a:bodyPr/>
        <a:lstStyle/>
        <a:p>
          <a:endParaRPr lang="pl-PL"/>
        </a:p>
      </dgm:t>
    </dgm:pt>
    <dgm:pt modelId="{E478A951-FCEB-4BD3-B67F-E3CC831AEC04}">
      <dgm:prSet phldrT="[Tekst]" custT="1"/>
      <dgm:spPr>
        <a:gradFill flip="none" rotWithShape="0">
          <a:gsLst>
            <a:gs pos="0">
              <a:schemeClr val="tx2">
                <a:lumMod val="60000"/>
                <a:lumOff val="40000"/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buClr>
              <a:srgbClr val="7D0F5C"/>
            </a:buClr>
            <a:buFont typeface="Wingdings" panose="05000000000000000000" pitchFamily="2" charset="2"/>
            <a:buChar char="v"/>
          </a:pPr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Streaming</a:t>
          </a:r>
        </a:p>
      </dgm:t>
    </dgm:pt>
    <dgm:pt modelId="{41A64548-99F3-4C75-9C2D-A9243329508A}" type="parTrans" cxnId="{28BA2F4F-A955-48AE-AF21-B2FB5A43AD8D}">
      <dgm:prSet/>
      <dgm:spPr/>
      <dgm:t>
        <a:bodyPr/>
        <a:lstStyle/>
        <a:p>
          <a:endParaRPr lang="pl-PL"/>
        </a:p>
      </dgm:t>
    </dgm:pt>
    <dgm:pt modelId="{B416FBD7-9CDB-49FD-B5D0-EA39F3FA7537}" type="sibTrans" cxnId="{28BA2F4F-A955-48AE-AF21-B2FB5A43AD8D}">
      <dgm:prSet/>
      <dgm:spPr/>
      <dgm:t>
        <a:bodyPr/>
        <a:lstStyle/>
        <a:p>
          <a:endParaRPr lang="pl-PL"/>
        </a:p>
      </dgm:t>
    </dgm:pt>
    <dgm:pt modelId="{3EA70A55-19CD-4B83-9A79-43D1DF25D299}" type="pres">
      <dgm:prSet presAssocID="{465E6592-253F-46CF-B355-82D85058D3AE}" presName="diagram" presStyleCnt="0">
        <dgm:presLayoutVars>
          <dgm:dir/>
          <dgm:resizeHandles val="exact"/>
        </dgm:presLayoutVars>
      </dgm:prSet>
      <dgm:spPr/>
    </dgm:pt>
    <dgm:pt modelId="{EF2ECF01-18B8-45DF-AA6E-ED82E1D2DB9E}" type="pres">
      <dgm:prSet presAssocID="{4332008C-8D14-4D2E-9511-2CA9E45E6B25}" presName="node" presStyleLbl="node1" presStyleIdx="0" presStyleCnt="8" custScaleY="54572">
        <dgm:presLayoutVars>
          <dgm:bulletEnabled val="1"/>
        </dgm:presLayoutVars>
      </dgm:prSet>
      <dgm:spPr/>
    </dgm:pt>
    <dgm:pt modelId="{B8259966-7BE6-4656-B3A0-38D93616C915}" type="pres">
      <dgm:prSet presAssocID="{2547FE0D-84AC-497B-BAFD-9029305B4F5D}" presName="sibTrans" presStyleCnt="0"/>
      <dgm:spPr/>
    </dgm:pt>
    <dgm:pt modelId="{A065D95D-B41C-4701-A233-BBDF3A4CA45E}" type="pres">
      <dgm:prSet presAssocID="{F8BA2CDF-1424-4C28-9536-E06E9D78DF86}" presName="node" presStyleLbl="node1" presStyleIdx="1" presStyleCnt="8" custScaleY="57085">
        <dgm:presLayoutVars>
          <dgm:bulletEnabled val="1"/>
        </dgm:presLayoutVars>
      </dgm:prSet>
      <dgm:spPr/>
    </dgm:pt>
    <dgm:pt modelId="{4E035816-7DB1-416D-A864-0B6E832021B5}" type="pres">
      <dgm:prSet presAssocID="{164CD2FC-09E5-4833-A998-A49491A11D59}" presName="sibTrans" presStyleCnt="0"/>
      <dgm:spPr/>
    </dgm:pt>
    <dgm:pt modelId="{6C29B462-2FD3-4395-AE9F-77F6003B039A}" type="pres">
      <dgm:prSet presAssocID="{2CFDCA14-EC5B-464C-827F-8DAE75F8B45B}" presName="node" presStyleLbl="node1" presStyleIdx="2" presStyleCnt="8" custScaleY="58078">
        <dgm:presLayoutVars>
          <dgm:bulletEnabled val="1"/>
        </dgm:presLayoutVars>
      </dgm:prSet>
      <dgm:spPr/>
    </dgm:pt>
    <dgm:pt modelId="{29286871-60DE-4FB4-AC44-C5D7A57A9CB5}" type="pres">
      <dgm:prSet presAssocID="{2A0D3DEE-402A-437F-BB40-CAAB50BD44A0}" presName="sibTrans" presStyleCnt="0"/>
      <dgm:spPr/>
    </dgm:pt>
    <dgm:pt modelId="{40952743-0266-4088-BD46-18EA9F1CF27C}" type="pres">
      <dgm:prSet presAssocID="{6BD0C613-C035-49A6-9BDD-FB2E372B6F7A}" presName="node" presStyleLbl="node1" presStyleIdx="3" presStyleCnt="8" custScaleY="59488">
        <dgm:presLayoutVars>
          <dgm:bulletEnabled val="1"/>
        </dgm:presLayoutVars>
      </dgm:prSet>
      <dgm:spPr/>
    </dgm:pt>
    <dgm:pt modelId="{BDFFF7BE-2751-4C20-87A9-96E559A6832E}" type="pres">
      <dgm:prSet presAssocID="{71C19630-8847-49C6-BDD8-23BBBB45563A}" presName="sibTrans" presStyleCnt="0"/>
      <dgm:spPr/>
    </dgm:pt>
    <dgm:pt modelId="{5FF2A756-0679-4D17-9113-BCEF86CA4825}" type="pres">
      <dgm:prSet presAssocID="{F84AA308-8A1D-4D1E-9162-C548BCC77E5F}" presName="node" presStyleLbl="node1" presStyleIdx="4" presStyleCnt="8" custScaleY="59692">
        <dgm:presLayoutVars>
          <dgm:bulletEnabled val="1"/>
        </dgm:presLayoutVars>
      </dgm:prSet>
      <dgm:spPr/>
    </dgm:pt>
    <dgm:pt modelId="{2DBD1BDE-8E79-4808-AEB8-E7D4C4968A51}" type="pres">
      <dgm:prSet presAssocID="{5C46AAC4-21E7-420F-BCB6-A8F2E66AEBF2}" presName="sibTrans" presStyleCnt="0"/>
      <dgm:spPr/>
    </dgm:pt>
    <dgm:pt modelId="{E3E10A08-2B4F-48C3-AC75-8203D3866E7C}" type="pres">
      <dgm:prSet presAssocID="{C142FC00-5845-4218-BEE5-EEF535E066B7}" presName="node" presStyleLbl="node1" presStyleIdx="5" presStyleCnt="8" custScaleY="54230" custLinFactNeighborX="-46651" custLinFactNeighborY="72852">
        <dgm:presLayoutVars>
          <dgm:bulletEnabled val="1"/>
        </dgm:presLayoutVars>
      </dgm:prSet>
      <dgm:spPr/>
    </dgm:pt>
    <dgm:pt modelId="{C6316A67-65A6-4A48-8D5B-9CDDCE04B9E5}" type="pres">
      <dgm:prSet presAssocID="{B40B64D7-10AC-47CA-B9B8-94F9CD195EE8}" presName="sibTrans" presStyleCnt="0"/>
      <dgm:spPr/>
    </dgm:pt>
    <dgm:pt modelId="{4AF924A8-94A9-4150-9F5E-1636B1E6F87E}" type="pres">
      <dgm:prSet presAssocID="{C0936FBB-1409-4CC7-9F43-1D6C6397712C}" presName="node" presStyleLbl="node1" presStyleIdx="6" presStyleCnt="8" custScaleY="59456" custLinFactX="64170" custLinFactNeighborX="100000" custLinFactNeighborY="-75977">
        <dgm:presLayoutVars>
          <dgm:bulletEnabled val="1"/>
        </dgm:presLayoutVars>
      </dgm:prSet>
      <dgm:spPr/>
    </dgm:pt>
    <dgm:pt modelId="{09CBAC50-BA31-4F15-B4A0-CC8DDF47D887}" type="pres">
      <dgm:prSet presAssocID="{ED6ADFE4-7DED-4B92-B6B4-ABFACC48B009}" presName="sibTrans" presStyleCnt="0"/>
      <dgm:spPr/>
    </dgm:pt>
    <dgm:pt modelId="{DA10150E-9D32-4D8E-8C28-F4F5830E812A}" type="pres">
      <dgm:prSet presAssocID="{E478A951-FCEB-4BD3-B67F-E3CC831AEC04}" presName="node" presStyleLbl="node1" presStyleIdx="7" presStyleCnt="8" custScaleY="54491" custLinFactX="-15427" custLinFactNeighborX="-100000" custLinFactNeighborY="-3973">
        <dgm:presLayoutVars>
          <dgm:bulletEnabled val="1"/>
        </dgm:presLayoutVars>
      </dgm:prSet>
      <dgm:spPr/>
    </dgm:pt>
  </dgm:ptLst>
  <dgm:cxnLst>
    <dgm:cxn modelId="{7B524617-35B0-45E5-AD65-F13922EC25B7}" type="presOf" srcId="{C142FC00-5845-4218-BEE5-EEF535E066B7}" destId="{E3E10A08-2B4F-48C3-AC75-8203D3866E7C}" srcOrd="0" destOrd="0" presId="urn:microsoft.com/office/officeart/2005/8/layout/default"/>
    <dgm:cxn modelId="{5CBD3625-7A60-4520-9689-F6DA26262A38}" srcId="{465E6592-253F-46CF-B355-82D85058D3AE}" destId="{C0936FBB-1409-4CC7-9F43-1D6C6397712C}" srcOrd="6" destOrd="0" parTransId="{B171B606-5995-4FC6-A01C-9D26131EBD2D}" sibTransId="{ED6ADFE4-7DED-4B92-B6B4-ABFACC48B009}"/>
    <dgm:cxn modelId="{3126A52E-E7A3-4F99-8340-CDAFA46232AE}" type="presOf" srcId="{2CFDCA14-EC5B-464C-827F-8DAE75F8B45B}" destId="{6C29B462-2FD3-4395-AE9F-77F6003B039A}" srcOrd="0" destOrd="0" presId="urn:microsoft.com/office/officeart/2005/8/layout/default"/>
    <dgm:cxn modelId="{B11E553A-B1F3-4A85-BC11-92093C042B50}" type="presOf" srcId="{F8BA2CDF-1424-4C28-9536-E06E9D78DF86}" destId="{A065D95D-B41C-4701-A233-BBDF3A4CA45E}" srcOrd="0" destOrd="0" presId="urn:microsoft.com/office/officeart/2005/8/layout/default"/>
    <dgm:cxn modelId="{4172246E-AE81-4414-99B5-50A7B30555DC}" srcId="{465E6592-253F-46CF-B355-82D85058D3AE}" destId="{F84AA308-8A1D-4D1E-9162-C548BCC77E5F}" srcOrd="4" destOrd="0" parTransId="{D9FB5352-5183-4539-ABA1-97969DCFB8E9}" sibTransId="{5C46AAC4-21E7-420F-BCB6-A8F2E66AEBF2}"/>
    <dgm:cxn modelId="{28BA2F4F-A955-48AE-AF21-B2FB5A43AD8D}" srcId="{465E6592-253F-46CF-B355-82D85058D3AE}" destId="{E478A951-FCEB-4BD3-B67F-E3CC831AEC04}" srcOrd="7" destOrd="0" parTransId="{41A64548-99F3-4C75-9C2D-A9243329508A}" sibTransId="{B416FBD7-9CDB-49FD-B5D0-EA39F3FA7537}"/>
    <dgm:cxn modelId="{8D298B55-E0F1-4DC4-B744-9D06422B49D0}" srcId="{465E6592-253F-46CF-B355-82D85058D3AE}" destId="{F8BA2CDF-1424-4C28-9536-E06E9D78DF86}" srcOrd="1" destOrd="0" parTransId="{C86BE62E-4E23-441D-9B93-7AF7ACDA6D45}" sibTransId="{164CD2FC-09E5-4833-A998-A49491A11D59}"/>
    <dgm:cxn modelId="{47288784-50A3-46F1-8BB7-228CA6897D31}" type="presOf" srcId="{4332008C-8D14-4D2E-9511-2CA9E45E6B25}" destId="{EF2ECF01-18B8-45DF-AA6E-ED82E1D2DB9E}" srcOrd="0" destOrd="0" presId="urn:microsoft.com/office/officeart/2005/8/layout/default"/>
    <dgm:cxn modelId="{D977A398-6F98-4799-819B-994B1797A837}" type="presOf" srcId="{E478A951-FCEB-4BD3-B67F-E3CC831AEC04}" destId="{DA10150E-9D32-4D8E-8C28-F4F5830E812A}" srcOrd="0" destOrd="0" presId="urn:microsoft.com/office/officeart/2005/8/layout/default"/>
    <dgm:cxn modelId="{5DD89BB8-988F-4BA4-847D-757CED3D83D5}" srcId="{465E6592-253F-46CF-B355-82D85058D3AE}" destId="{6BD0C613-C035-49A6-9BDD-FB2E372B6F7A}" srcOrd="3" destOrd="0" parTransId="{2ACC2ECC-A975-4DE0-8586-97221925F33A}" sibTransId="{71C19630-8847-49C6-BDD8-23BBBB45563A}"/>
    <dgm:cxn modelId="{2A470DBA-5550-453E-A24D-863B52264B36}" srcId="{465E6592-253F-46CF-B355-82D85058D3AE}" destId="{2CFDCA14-EC5B-464C-827F-8DAE75F8B45B}" srcOrd="2" destOrd="0" parTransId="{753686CF-0BED-4D4D-8A06-D961FA81B032}" sibTransId="{2A0D3DEE-402A-437F-BB40-CAAB50BD44A0}"/>
    <dgm:cxn modelId="{8159A5C9-24AF-459D-8555-E0AE33B94432}" type="presOf" srcId="{465E6592-253F-46CF-B355-82D85058D3AE}" destId="{3EA70A55-19CD-4B83-9A79-43D1DF25D299}" srcOrd="0" destOrd="0" presId="urn:microsoft.com/office/officeart/2005/8/layout/default"/>
    <dgm:cxn modelId="{865082CB-2B1C-44D1-B4DB-3764DAACCB02}" type="presOf" srcId="{F84AA308-8A1D-4D1E-9162-C548BCC77E5F}" destId="{5FF2A756-0679-4D17-9113-BCEF86CA4825}" srcOrd="0" destOrd="0" presId="urn:microsoft.com/office/officeart/2005/8/layout/default"/>
    <dgm:cxn modelId="{F05C22D2-B9B0-4D2F-AD7D-D860170185F0}" srcId="{465E6592-253F-46CF-B355-82D85058D3AE}" destId="{4332008C-8D14-4D2E-9511-2CA9E45E6B25}" srcOrd="0" destOrd="0" parTransId="{773EB4B4-0790-4175-B37F-6BD2E1228E90}" sibTransId="{2547FE0D-84AC-497B-BAFD-9029305B4F5D}"/>
    <dgm:cxn modelId="{4C83ABD2-E80E-4055-A080-F963A2020C34}" type="presOf" srcId="{6BD0C613-C035-49A6-9BDD-FB2E372B6F7A}" destId="{40952743-0266-4088-BD46-18EA9F1CF27C}" srcOrd="0" destOrd="0" presId="urn:microsoft.com/office/officeart/2005/8/layout/default"/>
    <dgm:cxn modelId="{288484DE-C7DF-4EDF-BC28-63EFA5B45C14}" type="presOf" srcId="{C0936FBB-1409-4CC7-9F43-1D6C6397712C}" destId="{4AF924A8-94A9-4150-9F5E-1636B1E6F87E}" srcOrd="0" destOrd="0" presId="urn:microsoft.com/office/officeart/2005/8/layout/default"/>
    <dgm:cxn modelId="{9DE2DAF9-C6EA-497A-A45B-C998AE8C9F00}" srcId="{465E6592-253F-46CF-B355-82D85058D3AE}" destId="{C142FC00-5845-4218-BEE5-EEF535E066B7}" srcOrd="5" destOrd="0" parTransId="{E2FD1E9B-01DD-41D2-B3A8-E668AD449C62}" sibTransId="{B40B64D7-10AC-47CA-B9B8-94F9CD195EE8}"/>
    <dgm:cxn modelId="{3AEA320D-4322-419C-97EC-AEEF9638995B}" type="presParOf" srcId="{3EA70A55-19CD-4B83-9A79-43D1DF25D299}" destId="{EF2ECF01-18B8-45DF-AA6E-ED82E1D2DB9E}" srcOrd="0" destOrd="0" presId="urn:microsoft.com/office/officeart/2005/8/layout/default"/>
    <dgm:cxn modelId="{16D61FF6-8406-4B86-A829-5D5EA09A50BA}" type="presParOf" srcId="{3EA70A55-19CD-4B83-9A79-43D1DF25D299}" destId="{B8259966-7BE6-4656-B3A0-38D93616C915}" srcOrd="1" destOrd="0" presId="urn:microsoft.com/office/officeart/2005/8/layout/default"/>
    <dgm:cxn modelId="{8168C14C-51E4-4115-9246-C1EAADE2F7BD}" type="presParOf" srcId="{3EA70A55-19CD-4B83-9A79-43D1DF25D299}" destId="{A065D95D-B41C-4701-A233-BBDF3A4CA45E}" srcOrd="2" destOrd="0" presId="urn:microsoft.com/office/officeart/2005/8/layout/default"/>
    <dgm:cxn modelId="{9BE903A2-003A-4136-9B7C-C15E8E0B5AA3}" type="presParOf" srcId="{3EA70A55-19CD-4B83-9A79-43D1DF25D299}" destId="{4E035816-7DB1-416D-A864-0B6E832021B5}" srcOrd="3" destOrd="0" presId="urn:microsoft.com/office/officeart/2005/8/layout/default"/>
    <dgm:cxn modelId="{16336966-406F-4C35-9DFF-06CB93AFC298}" type="presParOf" srcId="{3EA70A55-19CD-4B83-9A79-43D1DF25D299}" destId="{6C29B462-2FD3-4395-AE9F-77F6003B039A}" srcOrd="4" destOrd="0" presId="urn:microsoft.com/office/officeart/2005/8/layout/default"/>
    <dgm:cxn modelId="{D3454238-FCB4-476F-8458-3EBC8764217A}" type="presParOf" srcId="{3EA70A55-19CD-4B83-9A79-43D1DF25D299}" destId="{29286871-60DE-4FB4-AC44-C5D7A57A9CB5}" srcOrd="5" destOrd="0" presId="urn:microsoft.com/office/officeart/2005/8/layout/default"/>
    <dgm:cxn modelId="{D5FBB520-BE89-4222-811A-D44066623A94}" type="presParOf" srcId="{3EA70A55-19CD-4B83-9A79-43D1DF25D299}" destId="{40952743-0266-4088-BD46-18EA9F1CF27C}" srcOrd="6" destOrd="0" presId="urn:microsoft.com/office/officeart/2005/8/layout/default"/>
    <dgm:cxn modelId="{1C4DDE24-61B8-4EEB-B2F9-31598AB014F8}" type="presParOf" srcId="{3EA70A55-19CD-4B83-9A79-43D1DF25D299}" destId="{BDFFF7BE-2751-4C20-87A9-96E559A6832E}" srcOrd="7" destOrd="0" presId="urn:microsoft.com/office/officeart/2005/8/layout/default"/>
    <dgm:cxn modelId="{C3615FEC-029B-4395-B9A1-EA2FA2BEAD64}" type="presParOf" srcId="{3EA70A55-19CD-4B83-9A79-43D1DF25D299}" destId="{5FF2A756-0679-4D17-9113-BCEF86CA4825}" srcOrd="8" destOrd="0" presId="urn:microsoft.com/office/officeart/2005/8/layout/default"/>
    <dgm:cxn modelId="{245EF474-09AE-4AE4-8FFC-165E043A5617}" type="presParOf" srcId="{3EA70A55-19CD-4B83-9A79-43D1DF25D299}" destId="{2DBD1BDE-8E79-4808-AEB8-E7D4C4968A51}" srcOrd="9" destOrd="0" presId="urn:microsoft.com/office/officeart/2005/8/layout/default"/>
    <dgm:cxn modelId="{F7EECAD8-0BD5-4E11-929E-34015BA5453B}" type="presParOf" srcId="{3EA70A55-19CD-4B83-9A79-43D1DF25D299}" destId="{E3E10A08-2B4F-48C3-AC75-8203D3866E7C}" srcOrd="10" destOrd="0" presId="urn:microsoft.com/office/officeart/2005/8/layout/default"/>
    <dgm:cxn modelId="{527DB77D-48EC-4CF2-8E58-9ABF3F5E33D6}" type="presParOf" srcId="{3EA70A55-19CD-4B83-9A79-43D1DF25D299}" destId="{C6316A67-65A6-4A48-8D5B-9CDDCE04B9E5}" srcOrd="11" destOrd="0" presId="urn:microsoft.com/office/officeart/2005/8/layout/default"/>
    <dgm:cxn modelId="{1B8CAACD-C0D0-49BD-8623-6C0B6FA63319}" type="presParOf" srcId="{3EA70A55-19CD-4B83-9A79-43D1DF25D299}" destId="{4AF924A8-94A9-4150-9F5E-1636B1E6F87E}" srcOrd="12" destOrd="0" presId="urn:microsoft.com/office/officeart/2005/8/layout/default"/>
    <dgm:cxn modelId="{317DEC10-7843-4788-90D5-380FF03619FC}" type="presParOf" srcId="{3EA70A55-19CD-4B83-9A79-43D1DF25D299}" destId="{09CBAC50-BA31-4F15-B4A0-CC8DDF47D887}" srcOrd="13" destOrd="0" presId="urn:microsoft.com/office/officeart/2005/8/layout/default"/>
    <dgm:cxn modelId="{0BA37088-7290-4C44-9CAF-91282C67EEE6}" type="presParOf" srcId="{3EA70A55-19CD-4B83-9A79-43D1DF25D299}" destId="{DA10150E-9D32-4D8E-8C28-F4F5830E812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ECF01-18B8-45DF-AA6E-ED82E1D2DB9E}">
      <dsp:nvSpPr>
        <dsp:cNvPr id="0" name=""/>
        <dsp:cNvSpPr/>
      </dsp:nvSpPr>
      <dsp:spPr>
        <a:xfrm>
          <a:off x="0" y="443394"/>
          <a:ext cx="2557481" cy="837401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rPr>
            <a:t>Film promocyjny</a:t>
          </a:r>
          <a:endParaRPr lang="pl-PL" sz="1800" kern="1200" dirty="0"/>
        </a:p>
      </dsp:txBody>
      <dsp:txXfrm>
        <a:off x="0" y="443394"/>
        <a:ext cx="2557481" cy="837401"/>
      </dsp:txXfrm>
    </dsp:sp>
    <dsp:sp modelId="{A065D95D-B41C-4701-A233-BBDF3A4CA45E}">
      <dsp:nvSpPr>
        <dsp:cNvPr id="0" name=""/>
        <dsp:cNvSpPr/>
      </dsp:nvSpPr>
      <dsp:spPr>
        <a:xfrm>
          <a:off x="2813230" y="424113"/>
          <a:ext cx="2557481" cy="875963"/>
        </a:xfrm>
        <a:prstGeom prst="rect">
          <a:avLst/>
        </a:prstGeom>
        <a:gradFill flip="none" rotWithShape="0">
          <a:gsLst>
            <a:gs pos="0">
              <a:srgbClr val="E99201">
                <a:tint val="66000"/>
                <a:satMod val="160000"/>
              </a:srgbClr>
            </a:gs>
            <a:gs pos="50000">
              <a:srgbClr val="E99201">
                <a:tint val="44500"/>
                <a:satMod val="160000"/>
              </a:srgbClr>
            </a:gs>
            <a:gs pos="100000">
              <a:srgbClr val="E99201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Koncepcja graficzna, wizualizacja</a:t>
          </a:r>
        </a:p>
      </dsp:txBody>
      <dsp:txXfrm>
        <a:off x="2813230" y="424113"/>
        <a:ext cx="2557481" cy="875963"/>
      </dsp:txXfrm>
    </dsp:sp>
    <dsp:sp modelId="{6C29B462-2FD3-4395-AE9F-77F6003B039A}">
      <dsp:nvSpPr>
        <dsp:cNvPr id="0" name=""/>
        <dsp:cNvSpPr/>
      </dsp:nvSpPr>
      <dsp:spPr>
        <a:xfrm>
          <a:off x="5626460" y="416494"/>
          <a:ext cx="2557481" cy="891200"/>
        </a:xfrm>
        <a:prstGeom prst="rect">
          <a:avLst/>
        </a:prstGeom>
        <a:gradFill flip="none" rotWithShape="0">
          <a:gsLst>
            <a:gs pos="0">
              <a:srgbClr val="88BD23">
                <a:tint val="66000"/>
                <a:satMod val="160000"/>
              </a:srgbClr>
            </a:gs>
            <a:gs pos="50000">
              <a:srgbClr val="88BD23">
                <a:tint val="44500"/>
                <a:satMod val="160000"/>
              </a:srgbClr>
            </a:gs>
            <a:gs pos="100000">
              <a:srgbClr val="88BD23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D0F5C"/>
            </a:buClr>
            <a:buFont typeface="Wingdings" panose="05000000000000000000" pitchFamily="2" charset="2"/>
            <a:buNone/>
          </a:pPr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Logistyka (noclegi, wyżywienie, transfery)</a:t>
          </a:r>
        </a:p>
      </dsp:txBody>
      <dsp:txXfrm>
        <a:off x="5626460" y="416494"/>
        <a:ext cx="2557481" cy="891200"/>
      </dsp:txXfrm>
    </dsp:sp>
    <dsp:sp modelId="{40952743-0266-4088-BD46-18EA9F1CF27C}">
      <dsp:nvSpPr>
        <dsp:cNvPr id="0" name=""/>
        <dsp:cNvSpPr/>
      </dsp:nvSpPr>
      <dsp:spPr>
        <a:xfrm>
          <a:off x="0" y="1565008"/>
          <a:ext cx="2557481" cy="912836"/>
        </a:xfrm>
        <a:prstGeom prst="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D0F5C"/>
            </a:buClr>
            <a:buFont typeface="Wingdings" panose="05000000000000000000" pitchFamily="2" charset="2"/>
            <a:buNone/>
          </a:pPr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Wizyty studyjne</a:t>
          </a:r>
        </a:p>
      </dsp:txBody>
      <dsp:txXfrm>
        <a:off x="0" y="1565008"/>
        <a:ext cx="2557481" cy="912836"/>
      </dsp:txXfrm>
    </dsp:sp>
    <dsp:sp modelId="{5FF2A756-0679-4D17-9113-BCEF86CA4825}">
      <dsp:nvSpPr>
        <dsp:cNvPr id="0" name=""/>
        <dsp:cNvSpPr/>
      </dsp:nvSpPr>
      <dsp:spPr>
        <a:xfrm>
          <a:off x="2813230" y="1563443"/>
          <a:ext cx="2557481" cy="915967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rPr>
            <a:t>Odpowiednie sale z obsługą techniczną</a:t>
          </a:r>
          <a:endParaRPr lang="pl-PL" sz="1600" kern="1200" dirty="0"/>
        </a:p>
      </dsp:txBody>
      <dsp:txXfrm>
        <a:off x="2813230" y="1563443"/>
        <a:ext cx="2557481" cy="915967"/>
      </dsp:txXfrm>
    </dsp:sp>
    <dsp:sp modelId="{E3E10A08-2B4F-48C3-AC75-8203D3866E7C}">
      <dsp:nvSpPr>
        <dsp:cNvPr id="0" name=""/>
        <dsp:cNvSpPr/>
      </dsp:nvSpPr>
      <dsp:spPr>
        <a:xfrm>
          <a:off x="4433369" y="2723256"/>
          <a:ext cx="2557481" cy="832153"/>
        </a:xfrm>
        <a:prstGeom prst="rect">
          <a:avLst/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D0F5C"/>
            </a:buClr>
            <a:buFont typeface="Wingdings" panose="05000000000000000000" pitchFamily="2" charset="2"/>
            <a:buNone/>
          </a:pPr>
          <a:r>
            <a:rPr lang="pl-PL" sz="24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Film – reportaż</a:t>
          </a:r>
        </a:p>
      </dsp:txBody>
      <dsp:txXfrm>
        <a:off x="4433369" y="2723256"/>
        <a:ext cx="2557481" cy="832153"/>
      </dsp:txXfrm>
    </dsp:sp>
    <dsp:sp modelId="{4AF924A8-94A9-4150-9F5E-1636B1E6F87E}">
      <dsp:nvSpPr>
        <dsp:cNvPr id="0" name=""/>
        <dsp:cNvSpPr/>
      </dsp:nvSpPr>
      <dsp:spPr>
        <a:xfrm>
          <a:off x="5605233" y="1569300"/>
          <a:ext cx="2557481" cy="912345"/>
        </a:xfrm>
        <a:prstGeom prst="rect">
          <a:avLst/>
        </a:prstGeom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D0F5C"/>
            </a:buClr>
            <a:buFont typeface="Wingdings" panose="05000000000000000000" pitchFamily="2" charset="2"/>
            <a:buNone/>
          </a:pPr>
          <a:r>
            <a:rPr lang="en-US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T</a:t>
          </a:r>
          <a:r>
            <a:rPr lang="pl-PL" sz="1800" b="1" kern="1200" dirty="0" err="1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łumacze</a:t>
          </a:r>
          <a:endParaRPr lang="pl-PL" sz="1800" b="1" kern="1200" dirty="0">
            <a:solidFill>
              <a:srgbClr val="5E5E5E">
                <a:lumMod val="50000"/>
              </a:srgbClr>
            </a:solidFill>
            <a:effectLst/>
            <a:latin typeface="Montserrat" pitchFamily="2" charset="-18"/>
            <a:ea typeface="Helvetica Neue"/>
            <a:cs typeface="Arial" panose="020B0604020202020204" pitchFamily="34" charset="0"/>
          </a:endParaRPr>
        </a:p>
      </dsp:txBody>
      <dsp:txXfrm>
        <a:off x="5605233" y="1569300"/>
        <a:ext cx="2557481" cy="912345"/>
      </dsp:txXfrm>
    </dsp:sp>
    <dsp:sp modelId="{DA10150E-9D32-4D8E-8C28-F4F5830E812A}">
      <dsp:nvSpPr>
        <dsp:cNvPr id="0" name=""/>
        <dsp:cNvSpPr/>
      </dsp:nvSpPr>
      <dsp:spPr>
        <a:xfrm>
          <a:off x="1267820" y="2712287"/>
          <a:ext cx="2557481" cy="836158"/>
        </a:xfrm>
        <a:prstGeom prst="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D0F5C"/>
            </a:buClr>
            <a:buFont typeface="Wingdings" panose="05000000000000000000" pitchFamily="2" charset="2"/>
            <a:buNone/>
          </a:pPr>
          <a:r>
            <a:rPr lang="pl-PL" sz="1800" b="1" kern="1200" dirty="0">
              <a:solidFill>
                <a:srgbClr val="5E5E5E">
                  <a:lumMod val="50000"/>
                </a:srgbClr>
              </a:solidFill>
              <a:effectLst/>
              <a:latin typeface="Montserrat" pitchFamily="2" charset="-18"/>
              <a:ea typeface="Helvetica Neue"/>
              <a:cs typeface="Arial" panose="020B0604020202020204" pitchFamily="34" charset="0"/>
            </a:rPr>
            <a:t>Streaming</a:t>
          </a:r>
        </a:p>
      </dsp:txBody>
      <dsp:txXfrm>
        <a:off x="1267820" y="2712287"/>
        <a:ext cx="2557481" cy="83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1pPr>
    <a:lvl2pPr indent="8915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2pPr>
    <a:lvl3pPr indent="178308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3pPr>
    <a:lvl4pPr indent="267462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4pPr>
    <a:lvl5pPr indent="356616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5pPr>
    <a:lvl6pPr indent="445770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6pPr>
    <a:lvl7pPr indent="53492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7pPr>
    <a:lvl8pPr indent="624077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8pPr>
    <a:lvl9pPr indent="713231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692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4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13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266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33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195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226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78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941609"/>
            <a:ext cx="8239126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072913"/>
            <a:ext cx="8239127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009663"/>
            <a:ext cx="8239125" cy="793750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448304"/>
            <a:ext cx="8239125" cy="301732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3442575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448106"/>
            <a:ext cx="7575020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058275"/>
            <a:ext cx="7828558" cy="1598450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5910263" y="423334"/>
            <a:ext cx="2789662" cy="2479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5062539" y="1657615"/>
            <a:ext cx="3914775" cy="5062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52388" y="206375"/>
            <a:ext cx="6229350" cy="5191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500063" y="-2301875"/>
            <a:ext cx="10144125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4114800" y="-84667"/>
            <a:ext cx="4554314" cy="588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529168"/>
            <a:ext cx="3667125" cy="245094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2941908"/>
            <a:ext cx="3667125" cy="224392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3667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1770211"/>
            <a:ext cx="3667125" cy="344026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4572000" y="-169694"/>
            <a:ext cx="4093828" cy="6064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3667125" cy="597958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889125"/>
            <a:ext cx="8239127" cy="193675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89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958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050351"/>
            <a:ext cx="8239125" cy="16142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1770210"/>
            <a:ext cx="8239125" cy="34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0033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7"/>
            <a:ext cx="9144000" cy="329326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3200" b="0" dirty="0">
                <a:solidFill>
                  <a:schemeClr val="bg1"/>
                </a:solidFill>
                <a:latin typeface="Montserrat ExtraBold" pitchFamily="2" charset="-18"/>
              </a:rPr>
              <a:t>12-15.09.2022 r. Kielce</a:t>
            </a:r>
          </a:p>
          <a:p>
            <a:pPr algn="ctr"/>
            <a:endParaRPr lang="pl-PL" sz="5400" dirty="0">
              <a:solidFill>
                <a:schemeClr val="bg1"/>
              </a:solidFill>
              <a:latin typeface="Montserrat ExtraBold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976877D9-CE40-713A-0B31-C3997703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1"/>
            <a:ext cx="7649737" cy="1434790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7D0F5C"/>
            </a:solidFill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" y="20157"/>
            <a:ext cx="7434146" cy="1622980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pl-PL" sz="28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Cel, grupa docelowa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170022" y="1435129"/>
            <a:ext cx="5962538" cy="40575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Cel: </a:t>
            </a:r>
          </a:p>
          <a:p>
            <a:pPr marL="182563" algn="l" defTabSz="2438338">
              <a:buClr>
                <a:srgbClr val="7D0F5C"/>
              </a:buClr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organizacja Europejskiego Parlamentu Wiejskiego, jako forum dyskusji, wymiany doświadczeń europejskich organizacji działających na rzecz rozwoju obszarów wiejskich</a:t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endParaRPr lang="pl-PL" sz="12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Grupa docelowa:</a:t>
            </a:r>
          </a:p>
          <a:p>
            <a:pPr marL="182563" algn="l" defTabSz="2438338">
              <a:buClr>
                <a:srgbClr val="7D0F5C"/>
              </a:buClr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przedstawiciele europejskich i krajowych instytucji i organizacji publicznych, naukowych, społecznych (w tym </a:t>
            </a:r>
            <a:r>
              <a:rPr lang="pl-PL" sz="1200" b="1" u="sng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młodzieżowych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), gospodarczych działających na rzecz rozwoju obszarów wiejskich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9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6169288" y="16431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7F0CF4E4-FAE0-67FF-49FD-A0FE7CF654EA}"/>
              </a:ext>
            </a:extLst>
          </p:cNvPr>
          <p:cNvSpPr/>
          <p:nvPr/>
        </p:nvSpPr>
        <p:spPr>
          <a:xfrm>
            <a:off x="7649736" y="10078"/>
            <a:ext cx="1494263" cy="141463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75" y="20156"/>
            <a:ext cx="1814374" cy="1306800"/>
          </a:xfrm>
          <a:prstGeom prst="rect">
            <a:avLst/>
          </a:prstGeom>
        </p:spPr>
      </p:pic>
      <p:pic>
        <p:nvPicPr>
          <p:cNvPr id="14" name="Grafika 22">
            <a:extLst>
              <a:ext uri="{FF2B5EF4-FFF2-40B4-BE49-F238E27FC236}">
                <a16:creationId xmlns:a16="http://schemas.microsoft.com/office/drawing/2014/main" id="{E1698A46-D4F0-B6BB-C781-76574C138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8996" y="2419534"/>
            <a:ext cx="510243" cy="470199"/>
          </a:xfrm>
          <a:prstGeom prst="rect">
            <a:avLst/>
          </a:prstGeom>
        </p:spPr>
      </p:pic>
      <p:pic>
        <p:nvPicPr>
          <p:cNvPr id="15" name="Grafika 30">
            <a:extLst>
              <a:ext uri="{FF2B5EF4-FFF2-40B4-BE49-F238E27FC236}">
                <a16:creationId xmlns:a16="http://schemas.microsoft.com/office/drawing/2014/main" id="{5249C800-0C8D-2C43-1A4A-82F7BA6EE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1291" y="2354232"/>
            <a:ext cx="1452122" cy="670210"/>
          </a:xfrm>
          <a:prstGeom prst="rect">
            <a:avLst/>
          </a:prstGeom>
        </p:spPr>
      </p:pic>
      <p:pic>
        <p:nvPicPr>
          <p:cNvPr id="16" name="image3.png">
            <a:extLst>
              <a:ext uri="{FF2B5EF4-FFF2-40B4-BE49-F238E27FC236}">
                <a16:creationId xmlns:a16="http://schemas.microsoft.com/office/drawing/2014/main" id="{71D79620-EA49-90D8-05ED-715BF037DCD4}"/>
              </a:ext>
            </a:extLst>
          </p:cNvPr>
          <p:cNvPicPr/>
          <p:nvPr/>
        </p:nvPicPr>
        <p:blipFill rotWithShape="1">
          <a:blip r:embed="rId8"/>
          <a:srcRect l="25078" t="-1" b="-5"/>
          <a:stretch/>
        </p:blipFill>
        <p:spPr bwMode="auto">
          <a:xfrm>
            <a:off x="903199" y="3038917"/>
            <a:ext cx="3955415" cy="65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44C5EF5-7E66-D8FF-1A1E-8B689FF9B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96" y="1926482"/>
            <a:ext cx="2912303" cy="2744395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3648775-5A92-5986-BF88-5E83EA9B623B}"/>
              </a:ext>
            </a:extLst>
          </p:cNvPr>
          <p:cNvSpPr txBox="1"/>
          <p:nvPr/>
        </p:nvSpPr>
        <p:spPr>
          <a:xfrm>
            <a:off x="550940" y="5020726"/>
            <a:ext cx="4995304" cy="471924"/>
          </a:xfrm>
          <a:prstGeom prst="rect">
            <a:avLst/>
          </a:prstGeom>
          <a:noFill/>
          <a:ln w="381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350 uczestników z 39 krajów</a:t>
            </a:r>
            <a:endParaRPr lang="pl-PL" sz="24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1"/>
            <a:ext cx="7649737" cy="1434790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7D0F5C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pl-PL" sz="28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Zakres operacji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24730" y="2715902"/>
            <a:ext cx="929405" cy="47084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2400" dirty="0">
                <a:solidFill>
                  <a:srgbClr val="7D0F5C"/>
                </a:solidFill>
                <a:latin typeface="Montserrat ExtraBold" pitchFamily="2" charset="-18"/>
              </a:rPr>
              <a:t>EPW</a:t>
            </a:r>
            <a:endParaRPr lang="pl-PL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0CF4E4-FAE0-67FF-49FD-A0FE7CF654EA}"/>
              </a:ext>
            </a:extLst>
          </p:cNvPr>
          <p:cNvSpPr/>
          <p:nvPr/>
        </p:nvSpPr>
        <p:spPr>
          <a:xfrm>
            <a:off x="7649736" y="10078"/>
            <a:ext cx="1494263" cy="141463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75" y="20156"/>
            <a:ext cx="1814374" cy="1306800"/>
          </a:xfrm>
          <a:prstGeom prst="rect">
            <a:avLst/>
          </a:prstGeom>
        </p:spPr>
      </p:pic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4DC9CBFF-E6CB-42F5-F266-5DC383B41B1F}"/>
              </a:ext>
            </a:extLst>
          </p:cNvPr>
          <p:cNvSpPr/>
          <p:nvPr/>
        </p:nvSpPr>
        <p:spPr>
          <a:xfrm>
            <a:off x="5710967" y="3919797"/>
            <a:ext cx="1494263" cy="726440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dirty="0">
                <a:solidFill>
                  <a:srgbClr val="00B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rozmowy w kuluarach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18BC3979-4867-6EA2-52CF-FC3D331529FB}"/>
              </a:ext>
            </a:extLst>
          </p:cNvPr>
          <p:cNvSpPr/>
          <p:nvPr/>
        </p:nvSpPr>
        <p:spPr>
          <a:xfrm>
            <a:off x="5914263" y="1510471"/>
            <a:ext cx="2134698" cy="1032907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solidFill>
                  <a:srgbClr val="00B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esje</a:t>
            </a:r>
            <a:b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lang="pl-PL" sz="1800" dirty="0">
                <a:solidFill>
                  <a:srgbClr val="00B050"/>
                </a:solidFill>
                <a:latin typeface="Helvetica Neue Medium"/>
              </a:rPr>
              <a:t>World Café</a:t>
            </a:r>
            <a:br>
              <a:rPr lang="en-US" sz="1800" dirty="0">
                <a:solidFill>
                  <a:srgbClr val="00B050"/>
                </a:solidFill>
                <a:latin typeface="Helvetica Neue Medium"/>
              </a:rPr>
            </a:br>
            <a:r>
              <a:rPr lang="pl-PL" sz="1800" dirty="0" err="1">
                <a:solidFill>
                  <a:srgbClr val="00B050"/>
                </a:solidFill>
                <a:latin typeface="Helvetica Neue Medium"/>
              </a:rPr>
              <a:t>Conversation</a:t>
            </a:r>
            <a:r>
              <a:rPr lang="pl-PL" sz="1800" dirty="0">
                <a:solidFill>
                  <a:srgbClr val="00B050"/>
                </a:solidFill>
                <a:latin typeface="Helvetica Neue Medium"/>
              </a:rPr>
              <a:t> Café</a:t>
            </a:r>
            <a:endParaRPr lang="pl-PL" sz="1800" dirty="0">
              <a:solidFill>
                <a:srgbClr val="00B05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" name="Strzałka: w górę 6">
            <a:extLst>
              <a:ext uri="{FF2B5EF4-FFF2-40B4-BE49-F238E27FC236}">
                <a16:creationId xmlns:a16="http://schemas.microsoft.com/office/drawing/2014/main" id="{A58B94E8-9096-392D-D1AF-BB99F326CE66}"/>
              </a:ext>
            </a:extLst>
          </p:cNvPr>
          <p:cNvSpPr/>
          <p:nvPr/>
        </p:nvSpPr>
        <p:spPr>
          <a:xfrm rot="18155289">
            <a:off x="3420814" y="2025929"/>
            <a:ext cx="251918" cy="864131"/>
          </a:xfrm>
          <a:prstGeom prst="upArrow">
            <a:avLst/>
          </a:prstGeom>
          <a:solidFill>
            <a:srgbClr val="7D0F5C"/>
          </a:solidFill>
          <a:ln w="127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C8CE350A-190D-C638-20C2-141CEAAA6293}"/>
              </a:ext>
            </a:extLst>
          </p:cNvPr>
          <p:cNvSpPr/>
          <p:nvPr/>
        </p:nvSpPr>
        <p:spPr>
          <a:xfrm>
            <a:off x="1303020" y="1510003"/>
            <a:ext cx="1737987" cy="726440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panele dyskusyjne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4B6075E-2F7F-F675-653B-C23D480A18C9}"/>
              </a:ext>
            </a:extLst>
          </p:cNvPr>
          <p:cNvSpPr/>
          <p:nvPr/>
        </p:nvSpPr>
        <p:spPr>
          <a:xfrm>
            <a:off x="1145458" y="2823531"/>
            <a:ext cx="1615417" cy="726440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10 wizyt studyjnych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817DEDC-10AA-4410-B61B-BE55C175847A}"/>
              </a:ext>
            </a:extLst>
          </p:cNvPr>
          <p:cNvSpPr/>
          <p:nvPr/>
        </p:nvSpPr>
        <p:spPr>
          <a:xfrm>
            <a:off x="1538836" y="3919797"/>
            <a:ext cx="1737987" cy="726440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dirty="0">
                <a:solidFill>
                  <a:srgbClr val="00B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ponad </a:t>
            </a: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30 warsztatów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F8C5463D-37A6-F51F-6B39-9FB90D615582}"/>
              </a:ext>
            </a:extLst>
          </p:cNvPr>
          <p:cNvSpPr/>
          <p:nvPr/>
        </p:nvSpPr>
        <p:spPr>
          <a:xfrm>
            <a:off x="3920030" y="2426981"/>
            <a:ext cx="1162776" cy="1069684"/>
          </a:xfrm>
          <a:prstGeom prst="ellipse">
            <a:avLst/>
          </a:prstGeom>
          <a:noFill/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52A88FFF-2F72-0CEC-88C6-5F7C24FF0FD5}"/>
              </a:ext>
            </a:extLst>
          </p:cNvPr>
          <p:cNvSpPr/>
          <p:nvPr/>
        </p:nvSpPr>
        <p:spPr>
          <a:xfrm rot="16200000">
            <a:off x="3260851" y="2674402"/>
            <a:ext cx="251918" cy="864131"/>
          </a:xfrm>
          <a:prstGeom prst="upArrow">
            <a:avLst/>
          </a:prstGeom>
          <a:solidFill>
            <a:srgbClr val="7D0F5C"/>
          </a:solidFill>
          <a:ln w="127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13C85636-6986-EE47-3F74-E2CE1913D0F3}"/>
              </a:ext>
            </a:extLst>
          </p:cNvPr>
          <p:cNvSpPr/>
          <p:nvPr/>
        </p:nvSpPr>
        <p:spPr>
          <a:xfrm rot="13526564">
            <a:off x="3579646" y="3255901"/>
            <a:ext cx="251918" cy="864131"/>
          </a:xfrm>
          <a:prstGeom prst="upArrow">
            <a:avLst/>
          </a:prstGeom>
          <a:solidFill>
            <a:srgbClr val="7D0F5C"/>
          </a:solidFill>
          <a:ln w="127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trzałka: w górę 15">
            <a:extLst>
              <a:ext uri="{FF2B5EF4-FFF2-40B4-BE49-F238E27FC236}">
                <a16:creationId xmlns:a16="http://schemas.microsoft.com/office/drawing/2014/main" id="{E9985A94-B84C-479C-2F3F-47CD75A29684}"/>
              </a:ext>
            </a:extLst>
          </p:cNvPr>
          <p:cNvSpPr/>
          <p:nvPr/>
        </p:nvSpPr>
        <p:spPr>
          <a:xfrm rot="3577933">
            <a:off x="5325524" y="2040564"/>
            <a:ext cx="251918" cy="864131"/>
          </a:xfrm>
          <a:prstGeom prst="upArrow">
            <a:avLst/>
          </a:prstGeom>
          <a:solidFill>
            <a:srgbClr val="7D0F5C"/>
          </a:solidFill>
          <a:ln w="127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92645585-7300-F309-3D6E-C54AD4EFF6FA}"/>
              </a:ext>
            </a:extLst>
          </p:cNvPr>
          <p:cNvSpPr/>
          <p:nvPr/>
        </p:nvSpPr>
        <p:spPr>
          <a:xfrm rot="8037471">
            <a:off x="5154015" y="3246278"/>
            <a:ext cx="251918" cy="864131"/>
          </a:xfrm>
          <a:prstGeom prst="upArrow">
            <a:avLst/>
          </a:prstGeom>
          <a:solidFill>
            <a:srgbClr val="7D0F5C"/>
          </a:solidFill>
          <a:ln w="127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id="{6B445A16-08D2-E01C-F71E-3C8492E9C6ED}"/>
              </a:ext>
            </a:extLst>
          </p:cNvPr>
          <p:cNvSpPr/>
          <p:nvPr/>
        </p:nvSpPr>
        <p:spPr>
          <a:xfrm rot="5400000">
            <a:off x="5493614" y="2678795"/>
            <a:ext cx="251918" cy="864131"/>
          </a:xfrm>
          <a:prstGeom prst="upArrow">
            <a:avLst/>
          </a:prstGeom>
          <a:solidFill>
            <a:srgbClr val="7D0F5C"/>
          </a:solidFill>
          <a:ln w="127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6ED4B37F-7BFF-3CB9-4704-24B127ECF87C}"/>
              </a:ext>
            </a:extLst>
          </p:cNvPr>
          <p:cNvSpPr/>
          <p:nvPr/>
        </p:nvSpPr>
        <p:spPr>
          <a:xfrm>
            <a:off x="6241961" y="2876279"/>
            <a:ext cx="1494263" cy="726440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dirty="0">
                <a:solidFill>
                  <a:srgbClr val="00B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</a:t>
            </a: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toiska uczestników</a:t>
            </a:r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E5AC0986-D602-30E9-F62F-A428484EB61A}"/>
              </a:ext>
            </a:extLst>
          </p:cNvPr>
          <p:cNvSpPr/>
          <p:nvPr/>
        </p:nvSpPr>
        <p:spPr>
          <a:xfrm rot="10800000">
            <a:off x="4363473" y="3568119"/>
            <a:ext cx="251918" cy="864131"/>
          </a:xfrm>
          <a:prstGeom prst="upArrow">
            <a:avLst/>
          </a:prstGeom>
          <a:solidFill>
            <a:srgbClr val="7D0F5C"/>
          </a:solidFill>
          <a:ln w="12700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CFDE10F-757A-19AF-22C4-DD7C397A55E7}"/>
              </a:ext>
            </a:extLst>
          </p:cNvPr>
          <p:cNvSpPr/>
          <p:nvPr/>
        </p:nvSpPr>
        <p:spPr>
          <a:xfrm>
            <a:off x="3754286" y="4585732"/>
            <a:ext cx="1494263" cy="726440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800" dirty="0">
                <a:solidFill>
                  <a:srgbClr val="00B050"/>
                </a:solidFill>
                <a:latin typeface="Helvetica Neue Medium"/>
              </a:rPr>
              <a:t>m</a:t>
            </a:r>
            <a:r>
              <a:rPr lang="pl-PL" sz="1800" dirty="0" err="1">
                <a:solidFill>
                  <a:srgbClr val="00B050"/>
                </a:solidFill>
                <a:latin typeface="Helvetica Neue Medium"/>
              </a:rPr>
              <a:t>essage</a:t>
            </a:r>
            <a:r>
              <a:rPr lang="pl-PL" sz="1800" dirty="0">
                <a:solidFill>
                  <a:srgbClr val="00B050"/>
                </a:solidFill>
                <a:latin typeface="Helvetica Neue Medium"/>
              </a:rPr>
              <a:t> </a:t>
            </a:r>
            <a:r>
              <a:rPr lang="pl-PL" sz="1800" dirty="0" err="1">
                <a:solidFill>
                  <a:srgbClr val="00B050"/>
                </a:solidFill>
                <a:latin typeface="Helvetica Neue Medium"/>
              </a:rPr>
              <a:t>wall</a:t>
            </a:r>
            <a:endParaRPr lang="pl-PL" sz="1800" dirty="0">
              <a:solidFill>
                <a:srgbClr val="00B050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794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1"/>
            <a:ext cx="7649737" cy="1434790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7D0F5C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pl-PL" sz="28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Zakres operacji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0CF4E4-FAE0-67FF-49FD-A0FE7CF654EA}"/>
              </a:ext>
            </a:extLst>
          </p:cNvPr>
          <p:cNvSpPr/>
          <p:nvPr/>
        </p:nvSpPr>
        <p:spPr>
          <a:xfrm>
            <a:off x="7649736" y="10078"/>
            <a:ext cx="1494263" cy="141463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75" y="20156"/>
            <a:ext cx="1814374" cy="1306800"/>
          </a:xfrm>
          <a:prstGeom prst="rect">
            <a:avLst/>
          </a:prstGeom>
        </p:spPr>
      </p:pic>
      <p:cxnSp>
        <p:nvCxnSpPr>
          <p:cNvPr id="37" name="Łącznik: zakrzywiony 36">
            <a:extLst>
              <a:ext uri="{FF2B5EF4-FFF2-40B4-BE49-F238E27FC236}">
                <a16:creationId xmlns:a16="http://schemas.microsoft.com/office/drawing/2014/main" id="{598ABB5C-AC39-F81D-C52E-EA1B93E95E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0309" y="2237430"/>
            <a:ext cx="304376" cy="3"/>
          </a:xfrm>
          <a:prstGeom prst="curvedConnector3">
            <a:avLst>
              <a:gd name="adj1" fmla="val 67524"/>
            </a:avLst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18BC3979-4867-6EA2-52CF-FC3D331529FB}"/>
              </a:ext>
            </a:extLst>
          </p:cNvPr>
          <p:cNvSpPr/>
          <p:nvPr/>
        </p:nvSpPr>
        <p:spPr>
          <a:xfrm>
            <a:off x="7103072" y="1461279"/>
            <a:ext cx="1162776" cy="385921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sesje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C8CE350A-190D-C638-20C2-141CEAAA6293}"/>
              </a:ext>
            </a:extLst>
          </p:cNvPr>
          <p:cNvSpPr/>
          <p:nvPr/>
        </p:nvSpPr>
        <p:spPr>
          <a:xfrm>
            <a:off x="67676" y="1452766"/>
            <a:ext cx="1162776" cy="590233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panele dyskusyjne</a:t>
            </a:r>
          </a:p>
        </p:txBody>
      </p: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5476F159-62C7-FCA8-F746-90CA3274998C}"/>
              </a:ext>
            </a:extLst>
          </p:cNvPr>
          <p:cNvCxnSpPr>
            <a:cxnSpLocks/>
          </p:cNvCxnSpPr>
          <p:nvPr/>
        </p:nvCxnSpPr>
        <p:spPr>
          <a:xfrm>
            <a:off x="1307713" y="1700663"/>
            <a:ext cx="493959" cy="141000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6" name="Obraz 45">
            <a:extLst>
              <a:ext uri="{FF2B5EF4-FFF2-40B4-BE49-F238E27FC236}">
                <a16:creationId xmlns:a16="http://schemas.microsoft.com/office/drawing/2014/main" id="{27068F2E-B96C-7A29-1FD9-5FFA8CAE7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7" y="2431863"/>
            <a:ext cx="1829139" cy="2740638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BF00CFBF-2275-8E5D-1C44-F5968EE40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78933" y="1700663"/>
            <a:ext cx="4209570" cy="1531270"/>
          </a:xfrm>
          <a:prstGeom prst="rect">
            <a:avLst/>
          </a:prstGeom>
        </p:spPr>
      </p:pic>
      <p:pic>
        <p:nvPicPr>
          <p:cNvPr id="53" name="Obraz 52">
            <a:extLst>
              <a:ext uri="{FF2B5EF4-FFF2-40B4-BE49-F238E27FC236}">
                <a16:creationId xmlns:a16="http://schemas.microsoft.com/office/drawing/2014/main" id="{134D2641-4C02-1CFA-5106-88025F3295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19" y="3552087"/>
            <a:ext cx="3227696" cy="1620414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443FB746-FB3C-230D-4E50-185511B613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59" y="1883767"/>
            <a:ext cx="2572533" cy="1929400"/>
          </a:xfrm>
          <a:prstGeom prst="rect">
            <a:avLst/>
          </a:prstGeom>
        </p:spPr>
      </p:pic>
      <p:cxnSp>
        <p:nvCxnSpPr>
          <p:cNvPr id="64" name="Łącznik prosty ze strzałką 63">
            <a:extLst>
              <a:ext uri="{FF2B5EF4-FFF2-40B4-BE49-F238E27FC236}">
                <a16:creationId xmlns:a16="http://schemas.microsoft.com/office/drawing/2014/main" id="{583C950F-D010-8B5E-E62D-17F6D2F7B09D}"/>
              </a:ext>
            </a:extLst>
          </p:cNvPr>
          <p:cNvCxnSpPr>
            <a:cxnSpLocks/>
          </p:cNvCxnSpPr>
          <p:nvPr/>
        </p:nvCxnSpPr>
        <p:spPr>
          <a:xfrm>
            <a:off x="1230452" y="2059704"/>
            <a:ext cx="324240" cy="233381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7" name="Obraz 66">
            <a:extLst>
              <a:ext uri="{FF2B5EF4-FFF2-40B4-BE49-F238E27FC236}">
                <a16:creationId xmlns:a16="http://schemas.microsoft.com/office/drawing/2014/main" id="{009CF64C-1F62-9F5C-6FEA-CAE77C75E5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62" y="3295934"/>
            <a:ext cx="2766421" cy="20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1"/>
            <a:ext cx="7649737" cy="1434790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7D0F5C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pl-PL" sz="28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Zakres operacji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0CF4E4-FAE0-67FF-49FD-A0FE7CF654EA}"/>
              </a:ext>
            </a:extLst>
          </p:cNvPr>
          <p:cNvSpPr/>
          <p:nvPr/>
        </p:nvSpPr>
        <p:spPr>
          <a:xfrm>
            <a:off x="7649736" y="10078"/>
            <a:ext cx="1494263" cy="141463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75" y="20156"/>
            <a:ext cx="1814374" cy="1306800"/>
          </a:xfrm>
          <a:prstGeom prst="rect">
            <a:avLst/>
          </a:prstGeom>
        </p:spPr>
      </p:pic>
      <p:cxnSp>
        <p:nvCxnSpPr>
          <p:cNvPr id="37" name="Łącznik: zakrzywiony 36">
            <a:extLst>
              <a:ext uri="{FF2B5EF4-FFF2-40B4-BE49-F238E27FC236}">
                <a16:creationId xmlns:a16="http://schemas.microsoft.com/office/drawing/2014/main" id="{598ABB5C-AC39-F81D-C52E-EA1B93E95E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61800" y="3740441"/>
            <a:ext cx="304376" cy="3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C8CE350A-190D-C638-20C2-141CEAAA6293}"/>
              </a:ext>
            </a:extLst>
          </p:cNvPr>
          <p:cNvSpPr/>
          <p:nvPr/>
        </p:nvSpPr>
        <p:spPr>
          <a:xfrm>
            <a:off x="695516" y="1458270"/>
            <a:ext cx="1821108" cy="419973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wizyty studyjne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333A905-089D-943F-DF3A-C6E59BF5D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55" y="3361101"/>
            <a:ext cx="2911070" cy="2183302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2860C689-5E02-1798-EEFA-3C93FDB5F5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46" y="1304822"/>
            <a:ext cx="3228029" cy="242102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8FBC44D2-EB20-892E-3072-A3CB3C2D1D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01" y="1164178"/>
            <a:ext cx="2897123" cy="217284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436CA5A-86A4-20BF-4C86-A7120DA17E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" y="3313911"/>
            <a:ext cx="2973989" cy="223049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6AF717D-ACB7-1925-BC8C-C1FCE132E1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19" y="3408292"/>
            <a:ext cx="2911069" cy="218330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9F6664-1138-2C09-4B44-D2B49DB701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1901723"/>
            <a:ext cx="2393275" cy="15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1"/>
            <a:ext cx="7649737" cy="1434790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7D0F5C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pl-PL" sz="28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Zakres operacji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0CF4E4-FAE0-67FF-49FD-A0FE7CF654EA}"/>
              </a:ext>
            </a:extLst>
          </p:cNvPr>
          <p:cNvSpPr/>
          <p:nvPr/>
        </p:nvSpPr>
        <p:spPr>
          <a:xfrm>
            <a:off x="7649736" y="10078"/>
            <a:ext cx="1494263" cy="141463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75" y="20156"/>
            <a:ext cx="1814374" cy="1306800"/>
          </a:xfrm>
          <a:prstGeom prst="rect">
            <a:avLst/>
          </a:prstGeom>
        </p:spPr>
      </p:pic>
      <p:cxnSp>
        <p:nvCxnSpPr>
          <p:cNvPr id="37" name="Łącznik: zakrzywiony 36">
            <a:extLst>
              <a:ext uri="{FF2B5EF4-FFF2-40B4-BE49-F238E27FC236}">
                <a16:creationId xmlns:a16="http://schemas.microsoft.com/office/drawing/2014/main" id="{598ABB5C-AC39-F81D-C52E-EA1B93E95EB9}"/>
              </a:ext>
            </a:extLst>
          </p:cNvPr>
          <p:cNvCxnSpPr>
            <a:cxnSpLocks/>
          </p:cNvCxnSpPr>
          <p:nvPr/>
        </p:nvCxnSpPr>
        <p:spPr>
          <a:xfrm rot="5400000">
            <a:off x="-126171" y="2464211"/>
            <a:ext cx="1144831" cy="12700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5476F159-62C7-FCA8-F746-90CA3274998C}"/>
              </a:ext>
            </a:extLst>
          </p:cNvPr>
          <p:cNvCxnSpPr>
            <a:cxnSpLocks/>
          </p:cNvCxnSpPr>
          <p:nvPr/>
        </p:nvCxnSpPr>
        <p:spPr>
          <a:xfrm>
            <a:off x="1050721" y="1898145"/>
            <a:ext cx="187896" cy="344547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Łącznik prosty ze strzałką 63">
            <a:extLst>
              <a:ext uri="{FF2B5EF4-FFF2-40B4-BE49-F238E27FC236}">
                <a16:creationId xmlns:a16="http://schemas.microsoft.com/office/drawing/2014/main" id="{583C950F-D010-8B5E-E62D-17F6D2F7B09D}"/>
              </a:ext>
            </a:extLst>
          </p:cNvPr>
          <p:cNvCxnSpPr>
            <a:cxnSpLocks/>
          </p:cNvCxnSpPr>
          <p:nvPr/>
        </p:nvCxnSpPr>
        <p:spPr>
          <a:xfrm>
            <a:off x="6532845" y="1926734"/>
            <a:ext cx="348015" cy="0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E101809-6FD2-1931-D046-512AE74D4E4E}"/>
              </a:ext>
            </a:extLst>
          </p:cNvPr>
          <p:cNvSpPr/>
          <p:nvPr/>
        </p:nvSpPr>
        <p:spPr>
          <a:xfrm>
            <a:off x="75841" y="1462236"/>
            <a:ext cx="1162776" cy="385921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warsztaty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3B1C058-DD53-DB7B-F7A6-E9FEE7DBF234}"/>
              </a:ext>
            </a:extLst>
          </p:cNvPr>
          <p:cNvSpPr/>
          <p:nvPr/>
        </p:nvSpPr>
        <p:spPr>
          <a:xfrm>
            <a:off x="4887992" y="2745752"/>
            <a:ext cx="1162776" cy="590233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>
                <a:solidFill>
                  <a:srgbClr val="00B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</a:t>
            </a:r>
            <a:r>
              <a: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toiska uczestników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82FB0F-BF4E-5B94-4D3F-A2A999457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55" y="1504800"/>
            <a:ext cx="3281057" cy="16614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B124651-770E-19B5-4E87-1614DB8A0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" y="3236290"/>
            <a:ext cx="2911521" cy="218364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EFA1436-1027-F595-8889-A36021F56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0" y="3518523"/>
            <a:ext cx="2843322" cy="1897608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C7B7D1A-D41C-B4B1-4E89-831F179D2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66" y="1487463"/>
            <a:ext cx="1830975" cy="1221977"/>
          </a:xfrm>
          <a:prstGeom prst="rect">
            <a:avLst/>
          </a:prstGeom>
        </p:spPr>
      </p:pic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21255F4B-2654-7A95-248A-26073A43DF93}"/>
              </a:ext>
            </a:extLst>
          </p:cNvPr>
          <p:cNvCxnSpPr>
            <a:cxnSpLocks/>
          </p:cNvCxnSpPr>
          <p:nvPr/>
        </p:nvCxnSpPr>
        <p:spPr>
          <a:xfrm>
            <a:off x="6121021" y="3006150"/>
            <a:ext cx="272956" cy="0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6677D28D-34AA-01CB-F403-CD0D4BA8A9D9}"/>
              </a:ext>
            </a:extLst>
          </p:cNvPr>
          <p:cNvCxnSpPr>
            <a:cxnSpLocks/>
          </p:cNvCxnSpPr>
          <p:nvPr/>
        </p:nvCxnSpPr>
        <p:spPr>
          <a:xfrm>
            <a:off x="5251413" y="3236290"/>
            <a:ext cx="7424" cy="229961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536D40CE-E7EE-2B21-E8D3-4B2FE368E5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2"/>
          <a:stretch/>
        </p:blipFill>
        <p:spPr bwMode="auto">
          <a:xfrm>
            <a:off x="6516861" y="2411268"/>
            <a:ext cx="2524760" cy="2753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532089C-E736-88CD-6303-7798C9C5C319}"/>
              </a:ext>
            </a:extLst>
          </p:cNvPr>
          <p:cNvSpPr/>
          <p:nvPr/>
        </p:nvSpPr>
        <p:spPr>
          <a:xfrm>
            <a:off x="7068348" y="1774378"/>
            <a:ext cx="1572732" cy="351869"/>
          </a:xfrm>
          <a:prstGeom prst="roundRect">
            <a:avLst/>
          </a:prstGeom>
          <a:ln>
            <a:solidFill>
              <a:srgbClr val="7D0F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400" dirty="0">
                <a:solidFill>
                  <a:srgbClr val="00B050"/>
                </a:solidFill>
                <a:latin typeface="Helvetica Neue Medium"/>
              </a:rPr>
              <a:t>m</a:t>
            </a:r>
            <a:r>
              <a:rPr lang="pl-PL" sz="1400" dirty="0" err="1">
                <a:solidFill>
                  <a:srgbClr val="00B050"/>
                </a:solidFill>
                <a:latin typeface="Helvetica Neue Medium"/>
              </a:rPr>
              <a:t>essage</a:t>
            </a:r>
            <a:r>
              <a:rPr lang="pl-PL" sz="1400" dirty="0">
                <a:solidFill>
                  <a:srgbClr val="00B050"/>
                </a:solidFill>
                <a:latin typeface="Helvetica Neue Medium"/>
              </a:rPr>
              <a:t> </a:t>
            </a:r>
            <a:r>
              <a:rPr lang="pl-PL" sz="1400" dirty="0" err="1">
                <a:solidFill>
                  <a:srgbClr val="00B050"/>
                </a:solidFill>
                <a:latin typeface="Helvetica Neue Medium"/>
              </a:rPr>
              <a:t>wall</a:t>
            </a:r>
            <a:endParaRPr lang="pl-PL" sz="1400" dirty="0">
              <a:solidFill>
                <a:srgbClr val="00B050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67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1"/>
            <a:ext cx="7649737" cy="1434790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7D0F5C"/>
            </a:solidFill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" y="20156"/>
            <a:ext cx="7434146" cy="197123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pl-PL" sz="36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Realizacja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0CF4E4-FAE0-67FF-49FD-A0FE7CF654EA}"/>
              </a:ext>
            </a:extLst>
          </p:cNvPr>
          <p:cNvSpPr/>
          <p:nvPr/>
        </p:nvSpPr>
        <p:spPr>
          <a:xfrm>
            <a:off x="7649736" y="10078"/>
            <a:ext cx="1494263" cy="141463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75" y="20156"/>
            <a:ext cx="1814374" cy="13068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E3D2EB2-0FEC-2D79-3FB6-DCDD0FD8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A15EF97-E2F7-138B-D5CE-562FAC8B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A0600F8-178D-14D9-A097-DAF54B1E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F8073D1-51B3-46B8-F1C9-CEF59007B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514260"/>
              </p:ext>
            </p:extLst>
          </p:nvPr>
        </p:nvGraphicFramePr>
        <p:xfrm>
          <a:off x="480029" y="1556957"/>
          <a:ext cx="81839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49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1"/>
            <a:ext cx="7649737" cy="1434790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7D0F5C"/>
            </a:solidFill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" y="20157"/>
            <a:ext cx="7434146" cy="1404556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pl-PL" sz="2800" dirty="0">
                <a:solidFill>
                  <a:schemeClr val="bg1"/>
                </a:solidFill>
                <a:latin typeface="Montserrat ExtraBold" pitchFamily="2" charset="-18"/>
              </a:rPr>
              <a:t>Europejski Parlament Wiejski</a:t>
            </a:r>
          </a:p>
          <a:p>
            <a:pPr algn="ctr">
              <a:lnSpc>
                <a:spcPct val="130000"/>
              </a:lnSpc>
            </a:pPr>
            <a:r>
              <a:rPr lang="pl-PL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Rezultaty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0CF4E4-FAE0-67FF-49FD-A0FE7CF654EA}"/>
              </a:ext>
            </a:extLst>
          </p:cNvPr>
          <p:cNvSpPr/>
          <p:nvPr/>
        </p:nvSpPr>
        <p:spPr>
          <a:xfrm>
            <a:off x="7649736" y="10078"/>
            <a:ext cx="1494263" cy="141463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7D0F5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875" y="20156"/>
            <a:ext cx="1814374" cy="13068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EECF134-C84F-9AF7-206C-30D1BC471B31}"/>
              </a:ext>
            </a:extLst>
          </p:cNvPr>
          <p:cNvSpPr txBox="1"/>
          <p:nvPr/>
        </p:nvSpPr>
        <p:spPr>
          <a:xfrm>
            <a:off x="152400" y="1668100"/>
            <a:ext cx="6331093" cy="3011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Manifest EPW oraz Deklaracja z Kielc</a:t>
            </a:r>
            <a:br>
              <a:rPr lang="pl-PL" sz="24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24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Sieciowanie</a:t>
            </a:r>
            <a:br>
              <a:rPr lang="pl-PL" sz="24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endParaRPr lang="pl-PL" sz="24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Satysfakcja uczestników</a:t>
            </a:r>
          </a:p>
          <a:p>
            <a:pPr algn="l" defTabSz="2438338">
              <a:buClr>
                <a:srgbClr val="7D0F5C"/>
              </a:buClr>
            </a:pPr>
            <a:endParaRPr lang="pl-PL" sz="24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Promocja Polski</a:t>
            </a:r>
          </a:p>
          <a:p>
            <a:pPr algn="l" defTabSz="2438338">
              <a:buClr>
                <a:srgbClr val="7D0F5C"/>
              </a:buClr>
            </a:pP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endParaRPr lang="pl-PL" sz="9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3D2EB2-0FEC-2D79-3FB6-DCDD0FD8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A15EF97-E2F7-138B-D5CE-562FAC8B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A0600F8-178D-14D9-A097-DAF54B1E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8B0A25B-1E63-ADC3-C1B9-DAD3A8B35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72" y="1668100"/>
            <a:ext cx="2566327" cy="171279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0152BBF-8503-880A-52DC-1A8C2E051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50" t="39311" r="22438" b="16953"/>
          <a:stretch/>
        </p:blipFill>
        <p:spPr>
          <a:xfrm>
            <a:off x="6408751" y="3630281"/>
            <a:ext cx="2663159" cy="179503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6C4E628-8693-7855-7CB2-7700E3550A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03" y="3713425"/>
            <a:ext cx="2767557" cy="18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4557132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79514"/>
            <a:ext cx="8239125" cy="171748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ntserrat ExtraBold" pitchFamily="2" charset="-18"/>
              </a:rPr>
              <a:t>D</a:t>
            </a:r>
            <a:r>
              <a:rPr lang="pl-PL" sz="4000" dirty="0" err="1">
                <a:solidFill>
                  <a:schemeClr val="bg1"/>
                </a:solidFill>
                <a:latin typeface="Montserrat ExtraBold" pitchFamily="2" charset="-18"/>
              </a:rPr>
              <a:t>zięk</a:t>
            </a:r>
            <a:r>
              <a:rPr lang="en-US" sz="4000" dirty="0" err="1">
                <a:solidFill>
                  <a:schemeClr val="bg1"/>
                </a:solidFill>
                <a:latin typeface="Montserrat ExtraBold" pitchFamily="2" charset="-18"/>
              </a:rPr>
              <a:t>uję</a:t>
            </a:r>
            <a:r>
              <a:rPr lang="pl-PL" sz="4000" dirty="0">
                <a:solidFill>
                  <a:schemeClr val="bg1"/>
                </a:solidFill>
                <a:latin typeface="Montserrat ExtraBold" pitchFamily="2" charset="-18"/>
              </a:rPr>
              <a:t> za uwagę</a:t>
            </a:r>
          </a:p>
          <a:p>
            <a:pPr algn="ctr"/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ksow.pl/europejski-parlament-wiejski-kielce-2022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D45FAE0-D739-5864-921C-301DC1E7A7B8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8" name="Europejski Fundusz Rolny na rzecz Rozwoju Obszarów Wiejskich: Europa Inwestująca w obszary wiejskie.…">
              <a:extLst>
                <a:ext uri="{FF2B5EF4-FFF2-40B4-BE49-F238E27FC236}">
                  <a16:creationId xmlns:a16="http://schemas.microsoft.com/office/drawing/2014/main" id="{0CA8F103-5FFD-45AA-F85D-69C5A58A0DFA}"/>
                </a:ext>
              </a:extLst>
            </p:cNvPr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000A940-925D-7E86-2375-30A502E2F0B2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C3C9BE80-B8C2-C20D-D270-0D17D6428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58796FE8-9B92-D8C1-20B3-DC240062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2" name="Grafika 11">
                <a:extLst>
                  <a:ext uri="{FF2B5EF4-FFF2-40B4-BE49-F238E27FC236}">
                    <a16:creationId xmlns:a16="http://schemas.microsoft.com/office/drawing/2014/main" id="{17636EBB-8147-9799-8619-8438DDE49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764572F7-C564-5707-0A9A-EEE8E792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D74DBA87-16B1-ADC3-B36F-EE671FC5CC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17" y="1526651"/>
            <a:ext cx="6665563" cy="28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226</Words>
  <Application>Microsoft Office PowerPoint</Application>
  <PresentationFormat>Pokaz na ekranie (16:10)</PresentationFormat>
  <Paragraphs>68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Neue</vt:lpstr>
      <vt:lpstr>Helvetica Neue Medium</vt:lpstr>
      <vt:lpstr>Montserrat</vt:lpstr>
      <vt:lpstr>Montserrat ExtraBold</vt:lpstr>
      <vt:lpstr>Wingdings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KOBIET WIEJSKICH  „KOBIETY  TO DOBRY  KLIMAT”</dc:title>
  <dc:creator>Dominika Długosz-Dzierżanowska</dc:creator>
  <cp:lastModifiedBy>kaska</cp:lastModifiedBy>
  <cp:revision>34</cp:revision>
  <cp:lastPrinted>2023-06-20T09:15:51Z</cp:lastPrinted>
  <dcterms:modified xsi:type="dcterms:W3CDTF">2023-06-20T14:12:38Z</dcterms:modified>
</cp:coreProperties>
</file>